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3B9E22-9261-48EA-BF02-EE8D56D8A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C5B87D-0758-40DC-B914-451E0F9CF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3D2E85F-B090-4172-AC6C-5EE81708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BFE365-CDFC-4971-AD54-71983492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9CCA16-26BC-46EB-AD83-E785004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3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35860C-5CE3-48FE-8428-7631A7E2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1FFC84D-662B-4D30-AF8E-A3805F01D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D7E74F-BD5B-4C6F-8185-791A39825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8F4721-57CC-4881-8867-A65E258B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B8061D-FAA6-422A-8B67-65A0A622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03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9ED5F3F-F3D6-4C2E-8DF5-D23E85178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E69F940-0E65-478E-B795-D72E29140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4D1826-73F6-4EB5-81CD-F10C4C94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F61FCF-B9CA-4FA9-9859-1B9A5615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BB86ED-6CFA-406B-AFC5-80215978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19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70A33-3C93-4739-AF05-23703CE9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4A75A6-2043-4138-866A-0C3244A07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F6F8AB-7F3E-4680-BD08-7DF83655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5EFFA9-7A04-4817-8786-6C404772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2DF0CB-A1BB-42EF-8A4A-8D7DE28D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161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C65FA-3421-4DA9-8109-49654B465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ACAAD9-61BC-4E1C-A147-B0D7FCD8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D0AECE-AACA-4A33-BFA7-6B2B7CC1A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AD9EBE-DC02-4727-A991-A17185C9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0ED4DE-EDDA-4A07-8F8F-C2CAE1DF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65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4960FC-9F2A-48D5-BB38-AEA44774C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1B4FA1-A2A1-4A60-9688-F5C0965FC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696E7CB-C254-4AE0-8409-85ECCBF8B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3F14DA-36ED-4E31-BBE3-6299BAA0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FAE032-DA81-4403-8A9D-74ACFECB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5968FE-119F-4590-9172-065AFCF5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03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5AB11E-5539-45C3-A7DF-C7FB4DCE0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99FE12F-4F87-4210-ADD9-DD36D3457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1506ECF-DB96-406F-BCFF-BC42D9185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61F007-D4FB-47B9-AC89-7233FB46A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0FA873B-938D-4230-B623-762A9A34E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1D80DA7-94D1-4292-9AAA-8382A23C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F24D9D6-6C24-4316-89F4-DFCFC57F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413F6E9-29DF-466B-8296-F5473CAA7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7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C1AC4-32B4-41BB-AA1A-E429723A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7A69A7-0D78-4A42-A96F-FD026BCD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8D313EF-387D-4168-971B-ADFF0DDC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9CB7C6C-7B7F-462D-B5DE-3D6BD095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25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5C12FB0-D047-4F57-8F38-1F1D051C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23F165C-7C00-470F-8839-A5BE8CB4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9F8D2E4-9213-45FA-84DB-3538F747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67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B4749D-A027-42E9-9B87-766FD8A60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7D16AD-1D7C-4FDD-94C2-97AF2025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1E94BD3-9BB8-4747-90AB-0358D5ACD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84AB91-400C-4CF0-A16E-4A474A3F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7167C0E-1FB5-4F87-B521-40360B78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F3E9B1-B650-4FBD-8FC2-551F61F8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80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7D5F22-5A1F-40F6-8F5C-6C2CD11FE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035427B-AA2B-4008-9C2C-9F4DEB138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BEDB9D6-F6E4-4D86-BBC0-FC1412E23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A45D6F-9055-448C-806A-84503E57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5E7B7EC-E792-4015-9DBF-3ECED0B7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D28C38E-99B8-456C-86A8-349828C3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0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2F01D4E-28D9-4243-9F86-3C82A2683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C2A866-18A1-44E1-A270-9B0B32EC3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2455B4-F7B7-488C-A3E4-D53E816E0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8AB8-B398-4A21-8B22-DCBA299213E7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1EC4BD-4E25-4156-BF01-A4723791C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3FB6EC-90D8-4306-9DB2-53BC73C69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9710-BDDF-4F76-B227-FE0F4F464B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34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0F0FC6-6878-4109-9F6C-7583D7D2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Pen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C0FED8B-FCB4-4724-8373-04CD350D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88" y="2491273"/>
            <a:ext cx="2930023" cy="2930023"/>
          </a:xfrm>
        </p:spPr>
      </p:pic>
    </p:spTree>
    <p:extLst>
      <p:ext uri="{BB962C8B-B14F-4D97-AF65-F5344CB8AC3E}">
        <p14:creationId xmlns:p14="http://schemas.microsoft.com/office/powerpoint/2010/main" val="6039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AFCF26-9F65-429D-B5F4-73A05B4C9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Pencil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FD07D2D-362A-47F8-802E-6ABFD0EC50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824" y="2072967"/>
            <a:ext cx="3676261" cy="3676261"/>
          </a:xfrm>
        </p:spPr>
      </p:pic>
    </p:spTree>
    <p:extLst>
      <p:ext uri="{BB962C8B-B14F-4D97-AF65-F5344CB8AC3E}">
        <p14:creationId xmlns:p14="http://schemas.microsoft.com/office/powerpoint/2010/main" val="19057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E1E5C7-5D0B-4E3B-95EF-3D34EE78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Rubber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56D2E0E-C3C3-4942-96CA-56E78D0EF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06" y="2119620"/>
            <a:ext cx="3312367" cy="3312367"/>
          </a:xfrm>
        </p:spPr>
      </p:pic>
    </p:spTree>
    <p:extLst>
      <p:ext uri="{BB962C8B-B14F-4D97-AF65-F5344CB8AC3E}">
        <p14:creationId xmlns:p14="http://schemas.microsoft.com/office/powerpoint/2010/main" val="426405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2B7551-0DA4-49BD-A376-41E94757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Ruler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45802E5-B999-4D72-8D18-F5F6CFE727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462" y="1884784"/>
            <a:ext cx="3789800" cy="3789800"/>
          </a:xfrm>
        </p:spPr>
      </p:pic>
    </p:spTree>
    <p:extLst>
      <p:ext uri="{BB962C8B-B14F-4D97-AF65-F5344CB8AC3E}">
        <p14:creationId xmlns:p14="http://schemas.microsoft.com/office/powerpoint/2010/main" val="360251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07AFB-DDEC-4FC7-9011-A7CFD995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Pencil</a:t>
            </a:r>
            <a:r>
              <a:rPr lang="pl-PL" dirty="0"/>
              <a:t> Case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D3E9ABA-CA4D-44C7-859A-EFC7B3DB1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653" y="1345180"/>
            <a:ext cx="4614085" cy="4614085"/>
          </a:xfrm>
        </p:spPr>
      </p:pic>
    </p:spTree>
    <p:extLst>
      <p:ext uri="{BB962C8B-B14F-4D97-AF65-F5344CB8AC3E}">
        <p14:creationId xmlns:p14="http://schemas.microsoft.com/office/powerpoint/2010/main" val="387344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EE6828-0FE0-4347-8A08-14D23513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Sharpener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B5530F7F-9DA0-48FF-A5CC-CBA537D9A5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918" y="1772816"/>
            <a:ext cx="3797560" cy="3797560"/>
          </a:xfrm>
        </p:spPr>
      </p:pic>
    </p:spTree>
    <p:extLst>
      <p:ext uri="{BB962C8B-B14F-4D97-AF65-F5344CB8AC3E}">
        <p14:creationId xmlns:p14="http://schemas.microsoft.com/office/powerpoint/2010/main" val="226718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7EB3A4-CA8B-4D0F-89E4-39FF7011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Crayon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FC6E93D-B5AA-4915-993F-5B1CEA264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034" y="2043404"/>
            <a:ext cx="4118986" cy="3750906"/>
          </a:xfrm>
        </p:spPr>
      </p:pic>
    </p:spTree>
    <p:extLst>
      <p:ext uri="{BB962C8B-B14F-4D97-AF65-F5344CB8AC3E}">
        <p14:creationId xmlns:p14="http://schemas.microsoft.com/office/powerpoint/2010/main" val="363801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3849F-D974-43A5-98CC-E26C6B1B2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Notebook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B759103-1D3F-4A66-B150-B7F09209BF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824" y="1856791"/>
            <a:ext cx="3955211" cy="3554684"/>
          </a:xfrm>
        </p:spPr>
      </p:pic>
    </p:spTree>
    <p:extLst>
      <p:ext uri="{BB962C8B-B14F-4D97-AF65-F5344CB8AC3E}">
        <p14:creationId xmlns:p14="http://schemas.microsoft.com/office/powerpoint/2010/main" val="336144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Panoramiczny</PresentationFormat>
  <Paragraphs>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Pen</vt:lpstr>
      <vt:lpstr>Pencil</vt:lpstr>
      <vt:lpstr>Rubber</vt:lpstr>
      <vt:lpstr>Ruler</vt:lpstr>
      <vt:lpstr>Pencil Case</vt:lpstr>
      <vt:lpstr>Sharpener</vt:lpstr>
      <vt:lpstr>Crayon</vt:lpstr>
      <vt:lpstr>Notebook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</dc:title>
  <dc:creator>Dawid Hołtyn (304345)</dc:creator>
  <cp:lastModifiedBy>Dawid Hołtyn (304345)</cp:lastModifiedBy>
  <cp:revision>2</cp:revision>
  <dcterms:created xsi:type="dcterms:W3CDTF">2021-01-05T07:56:22Z</dcterms:created>
  <dcterms:modified xsi:type="dcterms:W3CDTF">2021-02-08T17:50:57Z</dcterms:modified>
</cp:coreProperties>
</file>