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F98B1F-339B-4B06-8174-E952F3149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68138F-09E9-41B8-9461-C7029CC6C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C44CC8F-68EB-4582-8629-294E940A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84C47-DEB2-4345-B34A-18D03C00E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713A02-3AB8-43C5-8703-1F3F56345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409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D936E5-E677-477B-A8B7-14AC7E9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ACA0D8-66FD-4C93-A16C-6D132FA0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6237492-BB3D-41C1-BB79-A419B567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70D62B-8058-496D-8CC5-22D497CE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698B5F5-8F12-4709-AF2A-D0F7D862C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65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DF81A72-89BF-4DB9-80D0-995054FD6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72E8C1-C6FF-45E2-B253-AF1DF595C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F2CE083-55EE-4FDB-B7E9-454958C7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09E434-E02B-4BC8-828A-4F02524E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427E632-1688-47F4-82EE-26117234A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960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3405E5-9F3F-4988-A910-50D952E21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C24776-955C-4FCC-BB18-9D4A6B4E2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270F62-563D-4DF9-B6F6-4D9731D3D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4840E6-82C0-4036-AE6A-C9CEF995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4F150-7C7A-450A-BB55-15F7ED8F6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14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BA018E-2FC9-4DB8-B9DB-B1B4C0F8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9C5790E-8BE7-445F-8B2A-18FA3B002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2A6907-9D31-4A87-9600-E0DDBC846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7E03B15-B817-436C-9D3C-8E2BDB31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F44937-8A4D-4034-85AE-2D963EFE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03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9A4652-9569-4244-91A4-DF55F25C5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48808D-2AF3-44D8-BDC4-ADAFC257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11F439-D589-463A-AA19-2FDD0A94F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44A280B-2505-44C3-8C88-DF2C8707B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5124BB2-DC91-49B5-92C9-D31A3D8C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82EB93-7348-47CB-B04C-D731209A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680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CCF992-E79A-4327-B5C8-36FD26DA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72C13D1-4CB5-4D09-9E9E-D0F265B6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D2F3B5C-F9AD-4120-9461-6BA0C9003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8CCC508-F8F3-4052-A57A-8A45E9D4D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20D974A-C7FB-45D4-94E7-DB3E4EEC8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6F8B446-0BC5-4B5D-BEB5-890DAFA86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8DF0FC-75C6-4E23-9987-AE317B2F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6D8133A-C1A0-4494-82CE-447C9BD2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9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FED723-975F-46C4-9C8E-D3E4E4E1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343140D-05EC-433F-B89C-BC25E3BB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4DA733A-4FE3-460C-A1D8-3AC8F708E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E4B0936-4CBE-476F-98EB-646082D14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6568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209919-079E-4A32-85A8-7D554E4B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E2B3351-FF8A-4169-BA11-70E837D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A71D6B5-EED9-464A-B0D4-259D7B9E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40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FAD602-2980-4B6A-AE15-2901B9FE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0F30E1-A103-415B-8FC4-97666DAC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4B9E5A7-7B9B-4FF0-B767-2436CD08F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D9806F2-2276-40A1-9982-BF6E7D62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D4642D-2668-46A5-B429-BE7D1490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5C745E-6D83-47AE-9FB3-42FF7759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66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238AA-46C7-4F31-BE4C-C944AABD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E816B30-EF67-42E1-BB11-AD78FE5BB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7D717A-37D0-48CC-9E3D-5834FEE8F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DF6B9C-E69B-49A0-A5F8-4D0EF3A0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FA903F-3886-417B-B91F-C46A38EF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181A13-A971-43D2-83FE-C643E77E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901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B8C1BE9-D0DA-421D-8381-BD24B14B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232902-1736-4617-81F2-9E17DC0CA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D1D3EC-DF34-49E0-BB7D-6C9407235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7F3BF-FED4-43B0-84E3-18152E864571}" type="datetimeFigureOut">
              <a:rPr lang="pl-PL" smtClean="0"/>
              <a:t>11.04.2021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82C87DD-4A2B-4E2F-86DC-6EE9B853F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153854B-F848-4104-B2B6-0777DF310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41FF5-1D64-4E94-BAC6-6A175958E2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99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9BF6AF-1D02-451A-9AC3-01DFD79C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Bedroom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0C98E8A-C38B-4C96-BCC1-7B95E6C18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37" y="1825625"/>
            <a:ext cx="6043525" cy="4351338"/>
          </a:xfrm>
        </p:spPr>
      </p:pic>
    </p:spTree>
    <p:extLst>
      <p:ext uri="{BB962C8B-B14F-4D97-AF65-F5344CB8AC3E}">
        <p14:creationId xmlns:p14="http://schemas.microsoft.com/office/powerpoint/2010/main" val="1938808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6466DF-96A1-4A1C-98BE-9A8F5CA71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Bathroom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AE52539-225D-4D15-AF2F-B8019A531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502" y="1894113"/>
            <a:ext cx="7297459" cy="3513591"/>
          </a:xfrm>
        </p:spPr>
      </p:pic>
    </p:spTree>
    <p:extLst>
      <p:ext uri="{BB962C8B-B14F-4D97-AF65-F5344CB8AC3E}">
        <p14:creationId xmlns:p14="http://schemas.microsoft.com/office/powerpoint/2010/main" val="2818968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F711A-E3F0-4D5E-BB16-C67499CD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Living</a:t>
            </a:r>
            <a:r>
              <a:rPr lang="pl-PL" dirty="0"/>
              <a:t> </a:t>
            </a:r>
            <a:r>
              <a:rPr lang="pl-PL" dirty="0" err="1"/>
              <a:t>room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EE63CD9-B14B-4BED-BEB2-634B145577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71" y="1825625"/>
            <a:ext cx="7079457" cy="4351338"/>
          </a:xfrm>
        </p:spPr>
      </p:pic>
    </p:spTree>
    <p:extLst>
      <p:ext uri="{BB962C8B-B14F-4D97-AF65-F5344CB8AC3E}">
        <p14:creationId xmlns:p14="http://schemas.microsoft.com/office/powerpoint/2010/main" val="174654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AE4E4-5416-4C18-B801-C6CCBE146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Kitchen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7695A309-44CC-419B-B598-9152C433A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31" y="1825625"/>
            <a:ext cx="7264337" cy="4351338"/>
          </a:xfrm>
        </p:spPr>
      </p:pic>
    </p:spTree>
    <p:extLst>
      <p:ext uri="{BB962C8B-B14F-4D97-AF65-F5344CB8AC3E}">
        <p14:creationId xmlns:p14="http://schemas.microsoft.com/office/powerpoint/2010/main" val="41604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EEACF-9E66-434C-A948-AAEDD4BD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Dining</a:t>
            </a:r>
            <a:r>
              <a:rPr lang="pl-PL" dirty="0"/>
              <a:t> </a:t>
            </a:r>
            <a:r>
              <a:rPr lang="pl-PL" dirty="0" err="1"/>
              <a:t>Room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279EA5A-143E-495D-B614-0BEFA280A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04" y="1912967"/>
            <a:ext cx="5720446" cy="3806697"/>
          </a:xfrm>
        </p:spPr>
      </p:pic>
    </p:spTree>
    <p:extLst>
      <p:ext uri="{BB962C8B-B14F-4D97-AF65-F5344CB8AC3E}">
        <p14:creationId xmlns:p14="http://schemas.microsoft.com/office/powerpoint/2010/main" val="37914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987F7D-FE85-4B99-B01F-165A721F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Garage</a:t>
            </a:r>
            <a:endParaRPr lang="pl-PL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93A20DD-0B44-4272-B169-A38EFACF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7" y="1690688"/>
            <a:ext cx="5439542" cy="4025261"/>
          </a:xfrm>
        </p:spPr>
      </p:pic>
    </p:spTree>
    <p:extLst>
      <p:ext uri="{BB962C8B-B14F-4D97-AF65-F5344CB8AC3E}">
        <p14:creationId xmlns:p14="http://schemas.microsoft.com/office/powerpoint/2010/main" val="3490446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</Words>
  <Application>Microsoft Office PowerPoint</Application>
  <PresentationFormat>Panoramiczny</PresentationFormat>
  <Paragraphs>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Bedroom</vt:lpstr>
      <vt:lpstr>Bathroom</vt:lpstr>
      <vt:lpstr>Living room</vt:lpstr>
      <vt:lpstr>Kitchen</vt:lpstr>
      <vt:lpstr>Dining Room</vt:lpstr>
      <vt:lpstr>Garage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Bedroom</dc:title>
  <dc:creator>Dawid Hołtyn (304345)</dc:creator>
  <cp:lastModifiedBy>Dawid Hołtyn (304345)</cp:lastModifiedBy>
  <cp:revision>1</cp:revision>
  <dcterms:created xsi:type="dcterms:W3CDTF">2021-04-11T16:44:13Z</dcterms:created>
  <dcterms:modified xsi:type="dcterms:W3CDTF">2021-04-11T16:51:32Z</dcterms:modified>
</cp:coreProperties>
</file>